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1"/>
  </p:sldMasterIdLst>
  <p:notesMasterIdLst>
    <p:notesMasterId r:id="rId17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0515600" cy="6400800"/>
  <p:notesSz cx="6858000" cy="9144000"/>
  <p:embeddedFontLst>
    <p:embeddedFont>
      <p:font typeface="Barlow Condensed" pitchFamily="2" charset="77"/>
      <p:regular r:id="rId18"/>
      <p:bold r:id="rId19"/>
      <p:italic r:id="rId20"/>
      <p:boldItalic r:id="rId21"/>
    </p:embeddedFont>
    <p:embeddedFont>
      <p:font typeface="Fira Sans Medium" panose="020B0603050000020004" pitchFamily="34" charset="0"/>
      <p:regular r:id="rId22"/>
      <p:bold r:id="rId23"/>
      <p:italic r:id="rId24"/>
      <p:boldItalic r:id="rId25"/>
    </p:embeddedFont>
    <p:embeddedFont>
      <p:font typeface="Homemade Apple" panose="02000000000000000000" pitchFamily="2" charset="0"/>
      <p:regular r:id="rId26"/>
    </p:embeddedFon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Poppins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764BF5-6732-4796-A7FF-D2B35A5C85DA}">
  <a:tblStyle styleId="{C5764BF5-6732-4796-A7FF-D2B35A5C85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13" d="100"/>
          <a:sy n="113" d="100"/>
        </p:scale>
        <p:origin x="1112" y="184"/>
      </p:cViewPr>
      <p:guideLst>
        <p:guide orient="horz" pos="2016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db07fa37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775" y="685800"/>
            <a:ext cx="56340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db07fa37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db07fa37a_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db07fa37a_7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cdefe417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cdefe417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defe41f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defe41f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cdefe41f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cdefe41f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eaedd29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8eaedd294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db07fa37a_7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db07fa37a_7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db07fa37a_5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db07fa37a_5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b07fa37a_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db07fa37a_7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db07fa37a_5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db07fa37a_5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db07fa37a_7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db07fa37a_7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db07fa37a_5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db07fa37a_5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db07fa37a_7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db07fa37a_7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eaedd29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eaedd29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db07fa37a_5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550" y="685800"/>
            <a:ext cx="5633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db07fa37a_5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1350793" y="5200650"/>
            <a:ext cx="81645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omemade Apple"/>
              <a:buNone/>
              <a:defRPr sz="27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omemade Apple"/>
              <a:buNone/>
              <a:defRPr sz="23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omemade Apple"/>
              <a:buNone/>
              <a:defRPr sz="23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omemade Apple"/>
              <a:buNone/>
              <a:defRPr sz="23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omemade Apple"/>
              <a:buNone/>
              <a:defRPr sz="23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omemade Apple"/>
              <a:buNone/>
              <a:defRPr sz="23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omemade Apple"/>
              <a:buNone/>
              <a:defRPr sz="23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omemade Apple"/>
              <a:buNone/>
              <a:defRPr sz="23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300"/>
              <a:buFont typeface="Homemade Apple"/>
              <a:buNone/>
              <a:defRPr sz="23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title"/>
          </p:nvPr>
        </p:nvSpPr>
        <p:spPr>
          <a:xfrm>
            <a:off x="503575" y="3559615"/>
            <a:ext cx="9011700" cy="16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Paper">
  <p:cSld name="CUSTOM_2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0" y="-24150"/>
            <a:ext cx="9949800" cy="644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r="5970"/>
          <a:stretch/>
        </p:blipFill>
        <p:spPr>
          <a:xfrm rot="5400000">
            <a:off x="1766500" y="-1703625"/>
            <a:ext cx="6324601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249435" y="870538"/>
            <a:ext cx="9382500" cy="53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3"/>
          <p:cNvSpPr txBox="1"/>
          <p:nvPr/>
        </p:nvSpPr>
        <p:spPr>
          <a:xfrm rot="5400000">
            <a:off x="-361725" y="5827625"/>
            <a:ext cx="903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t-Grid Paper">
  <p:cSld name="CUSTOM_2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-24150"/>
            <a:ext cx="9949800" cy="644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2">
            <a:alphaModFix/>
          </a:blip>
          <a:srcRect l="15167"/>
          <a:stretch/>
        </p:blipFill>
        <p:spPr>
          <a:xfrm rot="5400000">
            <a:off x="1843237" y="-1664662"/>
            <a:ext cx="6222425" cy="97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249435" y="870538"/>
            <a:ext cx="9382500" cy="53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4"/>
          <p:cNvSpPr txBox="1"/>
          <p:nvPr/>
        </p:nvSpPr>
        <p:spPr>
          <a:xfrm rot="5400000">
            <a:off x="-361725" y="5827625"/>
            <a:ext cx="903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>
  <p:cSld name="CUSTOM_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1" y="-17"/>
            <a:ext cx="10515600" cy="640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722" y="0"/>
            <a:ext cx="151323" cy="613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138960" y="5453263"/>
            <a:ext cx="90117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Template Created by: SlidesMania</a:t>
            </a:r>
            <a:endParaRPr sz="38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CUSTOM_4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6"/>
          <p:cNvGrpSpPr/>
          <p:nvPr/>
        </p:nvGrpSpPr>
        <p:grpSpPr>
          <a:xfrm>
            <a:off x="0" y="0"/>
            <a:ext cx="10587533" cy="6438976"/>
            <a:chOff x="0" y="0"/>
            <a:chExt cx="12192000" cy="6858000"/>
          </a:xfrm>
        </p:grpSpPr>
        <p:sp>
          <p:nvSpPr>
            <p:cNvPr id="108" name="Google Shape;108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9" name="Google Shape;109;p1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/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1" name="Google Shape;111;p1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12" name="Google Shape;112;p1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II">
  <p:cSld name="CUSTOM_1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 rot="5400000">
            <a:off x="2033864" y="-2033899"/>
            <a:ext cx="6400800" cy="10468551"/>
          </a:xfrm>
          <a:custGeom>
            <a:avLst/>
            <a:gdLst/>
            <a:ahLst/>
            <a:cxnLst/>
            <a:rect l="l" t="t" r="r" b="b"/>
            <a:pathLst>
              <a:path w="6400800" h="10468551" extrusionOk="0">
                <a:moveTo>
                  <a:pt x="0" y="10468551"/>
                </a:moveTo>
                <a:lnTo>
                  <a:pt x="0" y="616551"/>
                </a:lnTo>
                <a:lnTo>
                  <a:pt x="1599134" y="616551"/>
                </a:lnTo>
                <a:lnTo>
                  <a:pt x="1599134" y="266714"/>
                </a:lnTo>
                <a:cubicBezTo>
                  <a:pt x="1599134" y="119412"/>
                  <a:pt x="1718546" y="0"/>
                  <a:pt x="1865848" y="0"/>
                </a:cubicBezTo>
                <a:lnTo>
                  <a:pt x="2136420" y="0"/>
                </a:lnTo>
                <a:cubicBezTo>
                  <a:pt x="2283722" y="0"/>
                  <a:pt x="2403134" y="119412"/>
                  <a:pt x="2403134" y="266714"/>
                </a:cubicBezTo>
                <a:lnTo>
                  <a:pt x="2403134" y="616551"/>
                </a:lnTo>
                <a:lnTo>
                  <a:pt x="6400800" y="616551"/>
                </a:lnTo>
                <a:lnTo>
                  <a:pt x="6400800" y="10468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1540003" y="1095273"/>
            <a:ext cx="71586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/>
          <p:nvPr/>
        </p:nvSpPr>
        <p:spPr>
          <a:xfrm rot="5400000">
            <a:off x="9772078" y="165713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C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25" y="0"/>
            <a:ext cx="15788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 txBox="1"/>
          <p:nvPr/>
        </p:nvSpPr>
        <p:spPr>
          <a:xfrm rot="5400000">
            <a:off x="-699825" y="6031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V">
  <p:cSld name="CUSTOM_1_1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5400000">
            <a:off x="2033864" y="-2033899"/>
            <a:ext cx="6400800" cy="10468551"/>
          </a:xfrm>
          <a:custGeom>
            <a:avLst/>
            <a:gdLst/>
            <a:ahLst/>
            <a:cxnLst/>
            <a:rect l="l" t="t" r="r" b="b"/>
            <a:pathLst>
              <a:path w="6400800" h="10468551" extrusionOk="0">
                <a:moveTo>
                  <a:pt x="0" y="10468551"/>
                </a:moveTo>
                <a:lnTo>
                  <a:pt x="0" y="616551"/>
                </a:lnTo>
                <a:lnTo>
                  <a:pt x="2398701" y="616551"/>
                </a:lnTo>
                <a:lnTo>
                  <a:pt x="2398701" y="266714"/>
                </a:lnTo>
                <a:cubicBezTo>
                  <a:pt x="2398701" y="119412"/>
                  <a:pt x="2518113" y="0"/>
                  <a:pt x="2665415" y="0"/>
                </a:cubicBezTo>
                <a:lnTo>
                  <a:pt x="2935987" y="0"/>
                </a:lnTo>
                <a:cubicBezTo>
                  <a:pt x="3083289" y="0"/>
                  <a:pt x="3202701" y="119412"/>
                  <a:pt x="3202701" y="266714"/>
                </a:cubicBezTo>
                <a:lnTo>
                  <a:pt x="3202701" y="616551"/>
                </a:lnTo>
                <a:lnTo>
                  <a:pt x="6400800" y="616551"/>
                </a:lnTo>
                <a:lnTo>
                  <a:pt x="6400800" y="104685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540003" y="1095273"/>
            <a:ext cx="71586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/>
          <p:nvPr/>
        </p:nvSpPr>
        <p:spPr>
          <a:xfrm rot="5400000">
            <a:off x="9772078" y="2455286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D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25" y="0"/>
            <a:ext cx="15788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/>
        </p:nvSpPr>
        <p:spPr>
          <a:xfrm rot="5400000">
            <a:off x="-699825" y="6031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V">
  <p:cSld name="CUSTOM_1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 rot="5400000">
            <a:off x="2033864" y="-2033899"/>
            <a:ext cx="6400800" cy="10468551"/>
          </a:xfrm>
          <a:custGeom>
            <a:avLst/>
            <a:gdLst/>
            <a:ahLst/>
            <a:cxnLst/>
            <a:rect l="l" t="t" r="r" b="b"/>
            <a:pathLst>
              <a:path w="6400800" h="10468551" extrusionOk="0">
                <a:moveTo>
                  <a:pt x="0" y="10468551"/>
                </a:moveTo>
                <a:lnTo>
                  <a:pt x="0" y="616551"/>
                </a:lnTo>
                <a:lnTo>
                  <a:pt x="3198267" y="616551"/>
                </a:lnTo>
                <a:lnTo>
                  <a:pt x="3198267" y="266714"/>
                </a:lnTo>
                <a:cubicBezTo>
                  <a:pt x="3198267" y="119412"/>
                  <a:pt x="3317679" y="0"/>
                  <a:pt x="3464981" y="0"/>
                </a:cubicBezTo>
                <a:lnTo>
                  <a:pt x="3735553" y="0"/>
                </a:lnTo>
                <a:cubicBezTo>
                  <a:pt x="3882855" y="0"/>
                  <a:pt x="4002267" y="119412"/>
                  <a:pt x="4002267" y="266714"/>
                </a:cubicBezTo>
                <a:lnTo>
                  <a:pt x="4002267" y="616551"/>
                </a:lnTo>
                <a:lnTo>
                  <a:pt x="6400800" y="616551"/>
                </a:lnTo>
                <a:lnTo>
                  <a:pt x="6400800" y="104685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540003" y="1095273"/>
            <a:ext cx="71586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/>
          <p:nvPr/>
        </p:nvSpPr>
        <p:spPr>
          <a:xfrm rot="5400000">
            <a:off x="9772078" y="3253442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E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25" y="0"/>
            <a:ext cx="15788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/>
          <p:nvPr/>
        </p:nvSpPr>
        <p:spPr>
          <a:xfrm rot="5400000">
            <a:off x="-699825" y="6031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VI">
  <p:cSld name="CUSTOM_1_1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 rot="5400000">
            <a:off x="2033864" y="-2033899"/>
            <a:ext cx="6400800" cy="10468551"/>
          </a:xfrm>
          <a:custGeom>
            <a:avLst/>
            <a:gdLst/>
            <a:ahLst/>
            <a:cxnLst/>
            <a:rect l="l" t="t" r="r" b="b"/>
            <a:pathLst>
              <a:path w="6400800" h="10468551" extrusionOk="0">
                <a:moveTo>
                  <a:pt x="0" y="10468551"/>
                </a:moveTo>
                <a:lnTo>
                  <a:pt x="0" y="616551"/>
                </a:lnTo>
                <a:lnTo>
                  <a:pt x="3997834" y="616551"/>
                </a:lnTo>
                <a:lnTo>
                  <a:pt x="3997834" y="266714"/>
                </a:lnTo>
                <a:cubicBezTo>
                  <a:pt x="3997834" y="119412"/>
                  <a:pt x="4117246" y="0"/>
                  <a:pt x="4264548" y="0"/>
                </a:cubicBezTo>
                <a:lnTo>
                  <a:pt x="4535120" y="0"/>
                </a:lnTo>
                <a:cubicBezTo>
                  <a:pt x="4682422" y="0"/>
                  <a:pt x="4801834" y="119412"/>
                  <a:pt x="4801834" y="266714"/>
                </a:cubicBezTo>
                <a:lnTo>
                  <a:pt x="4801834" y="616551"/>
                </a:lnTo>
                <a:lnTo>
                  <a:pt x="6400800" y="616551"/>
                </a:lnTo>
                <a:lnTo>
                  <a:pt x="6400800" y="104685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540003" y="1095273"/>
            <a:ext cx="71586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/>
          <p:nvPr/>
        </p:nvSpPr>
        <p:spPr>
          <a:xfrm rot="5400000">
            <a:off x="9772078" y="4051599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F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25" y="0"/>
            <a:ext cx="15788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/>
        </p:nvSpPr>
        <p:spPr>
          <a:xfrm rot="5400000">
            <a:off x="-699825" y="6031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VII">
  <p:cSld name="CUSTOM_1_2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 rot="5400000">
            <a:off x="2033864" y="-2033899"/>
            <a:ext cx="6400800" cy="10468551"/>
          </a:xfrm>
          <a:custGeom>
            <a:avLst/>
            <a:gdLst/>
            <a:ahLst/>
            <a:cxnLst/>
            <a:rect l="l" t="t" r="r" b="b"/>
            <a:pathLst>
              <a:path w="6400800" h="10468551" extrusionOk="0">
                <a:moveTo>
                  <a:pt x="0" y="10468551"/>
                </a:moveTo>
                <a:lnTo>
                  <a:pt x="0" y="616551"/>
                </a:lnTo>
                <a:lnTo>
                  <a:pt x="4797401" y="616551"/>
                </a:lnTo>
                <a:lnTo>
                  <a:pt x="4797401" y="266714"/>
                </a:lnTo>
                <a:cubicBezTo>
                  <a:pt x="4797401" y="119412"/>
                  <a:pt x="4916813" y="0"/>
                  <a:pt x="5064115" y="0"/>
                </a:cubicBezTo>
                <a:lnTo>
                  <a:pt x="5334687" y="0"/>
                </a:lnTo>
                <a:cubicBezTo>
                  <a:pt x="5481989" y="0"/>
                  <a:pt x="5601401" y="119412"/>
                  <a:pt x="5601401" y="266714"/>
                </a:cubicBezTo>
                <a:lnTo>
                  <a:pt x="5601401" y="616551"/>
                </a:lnTo>
                <a:lnTo>
                  <a:pt x="6400800" y="616551"/>
                </a:lnTo>
                <a:lnTo>
                  <a:pt x="6400800" y="104685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540003" y="1095273"/>
            <a:ext cx="71586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/>
          <p:nvPr/>
        </p:nvSpPr>
        <p:spPr>
          <a:xfrm rot="5400000">
            <a:off x="9772078" y="4849755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G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25" y="0"/>
            <a:ext cx="15788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/>
          <p:nvPr/>
        </p:nvSpPr>
        <p:spPr>
          <a:xfrm rot="5400000">
            <a:off x="-699825" y="6031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VIII">
  <p:cSld name="CUSTOM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 rot="5400000">
            <a:off x="2033780" y="-2033815"/>
            <a:ext cx="6400968" cy="10468551"/>
          </a:xfrm>
          <a:custGeom>
            <a:avLst/>
            <a:gdLst/>
            <a:ahLst/>
            <a:cxnLst/>
            <a:rect l="l" t="t" r="r" b="b"/>
            <a:pathLst>
              <a:path w="6400968" h="10468551" extrusionOk="0">
                <a:moveTo>
                  <a:pt x="0" y="10468551"/>
                </a:moveTo>
                <a:lnTo>
                  <a:pt x="0" y="616551"/>
                </a:lnTo>
                <a:lnTo>
                  <a:pt x="5596968" y="616551"/>
                </a:lnTo>
                <a:lnTo>
                  <a:pt x="5596968" y="266714"/>
                </a:lnTo>
                <a:cubicBezTo>
                  <a:pt x="5596968" y="119412"/>
                  <a:pt x="5716380" y="0"/>
                  <a:pt x="5863682" y="0"/>
                </a:cubicBezTo>
                <a:lnTo>
                  <a:pt x="6134254" y="0"/>
                </a:lnTo>
                <a:cubicBezTo>
                  <a:pt x="6281556" y="0"/>
                  <a:pt x="6400968" y="119412"/>
                  <a:pt x="6400968" y="266714"/>
                </a:cubicBezTo>
                <a:lnTo>
                  <a:pt x="6400968" y="696600"/>
                </a:lnTo>
                <a:lnTo>
                  <a:pt x="6400800" y="696600"/>
                </a:lnTo>
                <a:lnTo>
                  <a:pt x="6400800" y="104685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540003" y="1095273"/>
            <a:ext cx="71586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/>
          <p:nvPr/>
        </p:nvSpPr>
        <p:spPr>
          <a:xfrm rot="5400000">
            <a:off x="9772078" y="5647911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H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25" y="0"/>
            <a:ext cx="15788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/>
        </p:nvSpPr>
        <p:spPr>
          <a:xfrm rot="5400000">
            <a:off x="-699825" y="6031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led Paper">
  <p:cSld name="CUSTOM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-24150"/>
            <a:ext cx="9949800" cy="644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81" name="Google Shape;81;p11"/>
          <p:cNvGraphicFramePr/>
          <p:nvPr/>
        </p:nvGraphicFramePr>
        <p:xfrm>
          <a:off x="0" y="728297"/>
          <a:ext cx="9949800" cy="5597975"/>
        </p:xfrm>
        <a:graphic>
          <a:graphicData uri="http://schemas.openxmlformats.org/drawingml/2006/table">
            <a:tbl>
              <a:tblPr>
                <a:noFill/>
                <a:tableStyleId>{C5764BF5-6732-4796-A7FF-D2B35A5C85DA}</a:tableStyleId>
              </a:tblPr>
              <a:tblGrid>
                <a:gridCol w="99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64000" marB="640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249435" y="870538"/>
            <a:ext cx="9382500" cy="53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" name="Google Shape;84;p11"/>
          <p:cNvSpPr txBox="1"/>
          <p:nvPr/>
        </p:nvSpPr>
        <p:spPr>
          <a:xfrm rot="5400000">
            <a:off x="-361725" y="5827625"/>
            <a:ext cx="903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per">
  <p:cSld name="CUSTOM_2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0" y="-24150"/>
            <a:ext cx="9949800" cy="644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249435" y="870538"/>
            <a:ext cx="9382500" cy="53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9" name="Google Shape;89;p12"/>
          <p:cNvSpPr txBox="1"/>
          <p:nvPr/>
        </p:nvSpPr>
        <p:spPr>
          <a:xfrm rot="5400000">
            <a:off x="-361725" y="5827625"/>
            <a:ext cx="903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9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4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rot="5400000">
            <a:off x="9718239" y="5650644"/>
            <a:ext cx="804000" cy="696600"/>
          </a:xfrm>
          <a:prstGeom prst="round2SameRect">
            <a:avLst>
              <a:gd name="adj1" fmla="val 38288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 rot="5400000">
            <a:off x="9718239" y="4851077"/>
            <a:ext cx="804000" cy="696600"/>
          </a:xfrm>
          <a:prstGeom prst="round2SameRect">
            <a:avLst>
              <a:gd name="adj1" fmla="val 38288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 rot="5400000">
            <a:off x="9718239" y="4051510"/>
            <a:ext cx="804000" cy="696600"/>
          </a:xfrm>
          <a:prstGeom prst="round2SameRect">
            <a:avLst>
              <a:gd name="adj1" fmla="val 38288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 rot="5400000">
            <a:off x="9718239" y="3251943"/>
            <a:ext cx="804000" cy="696600"/>
          </a:xfrm>
          <a:prstGeom prst="round2SameRect">
            <a:avLst>
              <a:gd name="adj1" fmla="val 38288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5400000">
            <a:off x="9718239" y="2452377"/>
            <a:ext cx="804000" cy="696600"/>
          </a:xfrm>
          <a:prstGeom prst="round2SameRect">
            <a:avLst>
              <a:gd name="adj1" fmla="val 38288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 rot="5400000">
            <a:off x="9718239" y="1652810"/>
            <a:ext cx="804000" cy="696600"/>
          </a:xfrm>
          <a:prstGeom prst="round2SameRect">
            <a:avLst>
              <a:gd name="adj1" fmla="val 38288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 rot="5400000">
            <a:off x="9718239" y="853244"/>
            <a:ext cx="804000" cy="696600"/>
          </a:xfrm>
          <a:prstGeom prst="round2SameRect">
            <a:avLst>
              <a:gd name="adj1" fmla="val 38288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 rot="5400000">
            <a:off x="9718239" y="53677"/>
            <a:ext cx="804000" cy="696600"/>
          </a:xfrm>
          <a:prstGeom prst="round2SameRect">
            <a:avLst>
              <a:gd name="adj1" fmla="val 38288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-12" y="-24"/>
            <a:ext cx="9852000" cy="640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525" y="0"/>
            <a:ext cx="15788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550238" y="553805"/>
            <a:ext cx="71586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sz="29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sz="29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sz="29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sz="29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sz="29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sz="29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sz="29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sz="29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sz="29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550238" y="1434190"/>
            <a:ext cx="7158600" cy="4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Google Shape;18;p1">
            <a:hlinkClick r:id="rId16" action="ppaction://hlinksldjump"/>
          </p:cNvPr>
          <p:cNvSpPr txBox="1"/>
          <p:nvPr/>
        </p:nvSpPr>
        <p:spPr>
          <a:xfrm rot="5400000">
            <a:off x="9772078" y="60817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A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" name="Google Shape;19;p1">
            <a:hlinkClick r:id="rId17" action="ppaction://hlinksldjump"/>
          </p:cNvPr>
          <p:cNvSpPr txBox="1"/>
          <p:nvPr/>
        </p:nvSpPr>
        <p:spPr>
          <a:xfrm rot="5400000">
            <a:off x="9772078" y="858974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B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" name="Google Shape;20;p1">
            <a:hlinkClick r:id="rId18" action="ppaction://hlinksldjump"/>
          </p:cNvPr>
          <p:cNvSpPr txBox="1"/>
          <p:nvPr/>
        </p:nvSpPr>
        <p:spPr>
          <a:xfrm rot="5400000">
            <a:off x="9772078" y="165713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C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" name="Google Shape;21;p1">
            <a:hlinkClick r:id="rId19" action="ppaction://hlinksldjump"/>
          </p:cNvPr>
          <p:cNvSpPr txBox="1"/>
          <p:nvPr/>
        </p:nvSpPr>
        <p:spPr>
          <a:xfrm rot="5400000">
            <a:off x="9772078" y="2455286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D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" name="Google Shape;22;p1">
            <a:hlinkClick r:id="" action="ppaction://noaction"/>
          </p:cNvPr>
          <p:cNvSpPr txBox="1"/>
          <p:nvPr/>
        </p:nvSpPr>
        <p:spPr>
          <a:xfrm rot="5400000">
            <a:off x="9772078" y="3253442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E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" name="Google Shape;23;p1">
            <a:hlinkClick r:id="rId16" action="ppaction://hlinksldjump"/>
          </p:cNvPr>
          <p:cNvSpPr txBox="1"/>
          <p:nvPr/>
        </p:nvSpPr>
        <p:spPr>
          <a:xfrm rot="5400000">
            <a:off x="9772078" y="4051599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F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" name="Google Shape;24;p1">
            <a:hlinkClick r:id="" action="ppaction://noaction"/>
          </p:cNvPr>
          <p:cNvSpPr txBox="1"/>
          <p:nvPr/>
        </p:nvSpPr>
        <p:spPr>
          <a:xfrm rot="5400000">
            <a:off x="9772078" y="4849755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G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5" name="Google Shape;25;p1">
            <a:hlinkClick r:id="" action="ppaction://noaction"/>
          </p:cNvPr>
          <p:cNvSpPr txBox="1"/>
          <p:nvPr/>
        </p:nvSpPr>
        <p:spPr>
          <a:xfrm rot="5400000">
            <a:off x="9772078" y="5647911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H</a:t>
            </a:r>
            <a:endParaRPr sz="12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" name="Google Shape;26;p1"/>
          <p:cNvSpPr txBox="1"/>
          <p:nvPr/>
        </p:nvSpPr>
        <p:spPr>
          <a:xfrm rot="5400000">
            <a:off x="-699825" y="6031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10" Type="http://schemas.openxmlformats.org/officeDocument/2006/relationships/image" Target="../media/image13.png"/><Relationship Id="rId4" Type="http://schemas.openxmlformats.org/officeDocument/2006/relationships/slide" Target="slide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11" Type="http://schemas.openxmlformats.org/officeDocument/2006/relationships/image" Target="../media/image14.png"/><Relationship Id="rId5" Type="http://schemas.openxmlformats.org/officeDocument/2006/relationships/slide" Target="slide9.xml"/><Relationship Id="rId10" Type="http://schemas.openxmlformats.org/officeDocument/2006/relationships/image" Target="../media/image13.png"/><Relationship Id="rId4" Type="http://schemas.openxmlformats.org/officeDocument/2006/relationships/slide" Target="slide4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subTitle" idx="1"/>
          </p:nvPr>
        </p:nvSpPr>
        <p:spPr>
          <a:xfrm>
            <a:off x="1350793" y="5322570"/>
            <a:ext cx="81645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Information for Families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503585" y="3386667"/>
            <a:ext cx="9011700" cy="19534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Elementary Device Deployment </a:t>
            </a:r>
            <a:br>
              <a:rPr lang="en" dirty="0"/>
            </a:br>
            <a:r>
              <a:rPr lang="en" dirty="0"/>
              <a:t>Parent/Student Orientation</a:t>
            </a:r>
            <a:endParaRPr dirty="0"/>
          </a:p>
        </p:txBody>
      </p:sp>
      <p:sp>
        <p:nvSpPr>
          <p:cNvPr id="123" name="Google Shape;123;p17">
            <a:hlinkClick r:id="rId3" action="ppaction://hlinksldjump"/>
          </p:cNvPr>
          <p:cNvSpPr txBox="1"/>
          <p:nvPr/>
        </p:nvSpPr>
        <p:spPr>
          <a:xfrm rot="5400000">
            <a:off x="9793200" y="4470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4" name="Google Shape;124;p17">
            <a:hlinkClick r:id="rId4" action="ppaction://hlinksldjump"/>
          </p:cNvPr>
          <p:cNvSpPr txBox="1"/>
          <p:nvPr/>
        </p:nvSpPr>
        <p:spPr>
          <a:xfrm rot="5400000">
            <a:off x="9793200" y="85178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5" name="Google Shape;125;p17">
            <a:hlinkClick r:id="rId5" action="ppaction://hlinksldjump"/>
          </p:cNvPr>
          <p:cNvSpPr txBox="1"/>
          <p:nvPr/>
        </p:nvSpPr>
        <p:spPr>
          <a:xfrm rot="5400000">
            <a:off x="9793200" y="165886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6" name="Google Shape;126;p17">
            <a:hlinkClick r:id="rId6" action="ppaction://hlinksldjump"/>
          </p:cNvPr>
          <p:cNvSpPr txBox="1"/>
          <p:nvPr/>
        </p:nvSpPr>
        <p:spPr>
          <a:xfrm rot="5400000">
            <a:off x="9793200" y="246594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7" name="Google Shape;127;p17">
            <a:hlinkClick r:id="" action="ppaction://noaction"/>
          </p:cNvPr>
          <p:cNvSpPr txBox="1"/>
          <p:nvPr/>
        </p:nvSpPr>
        <p:spPr>
          <a:xfrm rot="5400000">
            <a:off x="9793200" y="327302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8" name="Google Shape;128;p17">
            <a:hlinkClick r:id="rId3" action="ppaction://hlinksldjump"/>
          </p:cNvPr>
          <p:cNvSpPr txBox="1"/>
          <p:nvPr/>
        </p:nvSpPr>
        <p:spPr>
          <a:xfrm rot="5400000">
            <a:off x="9793200" y="408010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9" name="Google Shape;129;p17">
            <a:hlinkClick r:id="" action="ppaction://noaction"/>
          </p:cNvPr>
          <p:cNvSpPr txBox="1"/>
          <p:nvPr/>
        </p:nvSpPr>
        <p:spPr>
          <a:xfrm rot="5400000">
            <a:off x="9793200" y="488718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30" name="Google Shape;130;p17">
            <a:hlinkClick r:id="" action="ppaction://noaction"/>
          </p:cNvPr>
          <p:cNvSpPr txBox="1"/>
          <p:nvPr/>
        </p:nvSpPr>
        <p:spPr>
          <a:xfrm rot="5400000">
            <a:off x="9793200" y="569426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575" y="371650"/>
            <a:ext cx="6054899" cy="15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body" idx="1"/>
          </p:nvPr>
        </p:nvSpPr>
        <p:spPr>
          <a:xfrm>
            <a:off x="5416950" y="656800"/>
            <a:ext cx="3474900" cy="51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Laptops that use Google's Chrome operating system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Navigate in the Chrome web browser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Work from web-based applications through Google Drive like Google Docs, Slides, and Sheets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Storage is in the cloud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Arial"/>
                <a:ea typeface="Arial"/>
                <a:cs typeface="Arial"/>
                <a:sym typeface="Arial"/>
              </a:rPr>
              <a:t>Additional resources are available to navigate the Chromebook.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Chromebooks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11" name="Google Shape;311;p31">
            <a:hlinkClick r:id="rId3" action="ppaction://hlinksldjump"/>
          </p:cNvPr>
          <p:cNvSpPr txBox="1"/>
          <p:nvPr/>
        </p:nvSpPr>
        <p:spPr>
          <a:xfrm rot="5400000">
            <a:off x="9877350" y="1288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2" name="Google Shape;312;p31">
            <a:hlinkClick r:id="rId4" action="ppaction://hlinksldjump"/>
          </p:cNvPr>
          <p:cNvSpPr txBox="1"/>
          <p:nvPr/>
        </p:nvSpPr>
        <p:spPr>
          <a:xfrm rot="5400000">
            <a:off x="9877350" y="9359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3" name="Google Shape;313;p31">
            <a:hlinkClick r:id="rId5" action="ppaction://hlinksldjump"/>
          </p:cNvPr>
          <p:cNvSpPr txBox="1"/>
          <p:nvPr/>
        </p:nvSpPr>
        <p:spPr>
          <a:xfrm rot="5400000">
            <a:off x="9877350" y="17430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4" name="Google Shape;314;p31">
            <a:hlinkClick r:id="rId6" action="ppaction://hlinksldjump"/>
          </p:cNvPr>
          <p:cNvSpPr txBox="1"/>
          <p:nvPr/>
        </p:nvSpPr>
        <p:spPr>
          <a:xfrm rot="5400000">
            <a:off x="9877350" y="255009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5" name="Google Shape;315;p31">
            <a:hlinkClick r:id="" action="ppaction://noaction"/>
          </p:cNvPr>
          <p:cNvSpPr txBox="1"/>
          <p:nvPr/>
        </p:nvSpPr>
        <p:spPr>
          <a:xfrm rot="5400000">
            <a:off x="9877350" y="335717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6" name="Google Shape;316;p31">
            <a:hlinkClick r:id="rId3" action="ppaction://hlinksldjump"/>
          </p:cNvPr>
          <p:cNvSpPr txBox="1"/>
          <p:nvPr/>
        </p:nvSpPr>
        <p:spPr>
          <a:xfrm rot="5400000">
            <a:off x="9877350" y="41642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17" name="Google Shape;317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425" y="1712800"/>
            <a:ext cx="46482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Student Log In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23" name="Google Shape;323;p32">
            <a:hlinkClick r:id="rId3" action="ppaction://hlinksldjump"/>
          </p:cNvPr>
          <p:cNvSpPr txBox="1"/>
          <p:nvPr/>
        </p:nvSpPr>
        <p:spPr>
          <a:xfrm rot="5400000">
            <a:off x="9877350" y="1288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4" name="Google Shape;324;p32">
            <a:hlinkClick r:id="rId4" action="ppaction://hlinksldjump"/>
          </p:cNvPr>
          <p:cNvSpPr txBox="1"/>
          <p:nvPr/>
        </p:nvSpPr>
        <p:spPr>
          <a:xfrm rot="5400000">
            <a:off x="9877350" y="9359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5" name="Google Shape;325;p32">
            <a:hlinkClick r:id="rId5" action="ppaction://hlinksldjump"/>
          </p:cNvPr>
          <p:cNvSpPr txBox="1"/>
          <p:nvPr/>
        </p:nvSpPr>
        <p:spPr>
          <a:xfrm rot="5400000">
            <a:off x="9877350" y="17430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6" name="Google Shape;326;p32">
            <a:hlinkClick r:id="rId6" action="ppaction://hlinksldjump"/>
          </p:cNvPr>
          <p:cNvSpPr txBox="1"/>
          <p:nvPr/>
        </p:nvSpPr>
        <p:spPr>
          <a:xfrm rot="5400000">
            <a:off x="9877350" y="255009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7" name="Google Shape;327;p32">
            <a:hlinkClick r:id="" action="ppaction://noaction"/>
          </p:cNvPr>
          <p:cNvSpPr txBox="1"/>
          <p:nvPr/>
        </p:nvSpPr>
        <p:spPr>
          <a:xfrm rot="5400000">
            <a:off x="9877350" y="335717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8" name="Google Shape;328;p32">
            <a:hlinkClick r:id="rId3" action="ppaction://hlinksldjump"/>
          </p:cNvPr>
          <p:cNvSpPr txBox="1"/>
          <p:nvPr/>
        </p:nvSpPr>
        <p:spPr>
          <a:xfrm rot="5400000">
            <a:off x="9877350" y="41642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9" name="Google Shape;329;p32">
            <a:hlinkClick r:id="" action="ppaction://noaction"/>
          </p:cNvPr>
          <p:cNvSpPr txBox="1"/>
          <p:nvPr/>
        </p:nvSpPr>
        <p:spPr>
          <a:xfrm rot="5400000">
            <a:off x="9877350" y="49713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30" name="Google Shape;330;p32">
            <a:hlinkClick r:id="" action="ppaction://noaction"/>
          </p:cNvPr>
          <p:cNvSpPr txBox="1"/>
          <p:nvPr/>
        </p:nvSpPr>
        <p:spPr>
          <a:xfrm rot="5400000">
            <a:off x="9877350" y="57784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31" name="Google Shape;331;p32"/>
          <p:cNvSpPr txBox="1"/>
          <p:nvPr/>
        </p:nvSpPr>
        <p:spPr>
          <a:xfrm>
            <a:off x="1013850" y="2649550"/>
            <a:ext cx="3858600" cy="3000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003538"/>
                </a:solidFill>
              </a:rPr>
              <a:t>John Smith</a:t>
            </a:r>
            <a:endParaRPr sz="1700">
              <a:solidFill>
                <a:srgbClr val="003538"/>
              </a:solidFill>
            </a:endParaRPr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003538"/>
                </a:solidFill>
              </a:rPr>
              <a:t>Student ID #1234567</a:t>
            </a:r>
            <a:endParaRPr sz="1700">
              <a:solidFill>
                <a:srgbClr val="003538"/>
              </a:solidFill>
            </a:endParaRPr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003538"/>
                </a:solidFill>
              </a:rPr>
              <a:t>Username:</a:t>
            </a:r>
            <a:r>
              <a:rPr lang="en" sz="1700">
                <a:solidFill>
                  <a:srgbClr val="003538"/>
                </a:solidFill>
              </a:rPr>
              <a:t> S1234567@student.knoxschools.org</a:t>
            </a:r>
            <a:endParaRPr sz="1700">
              <a:solidFill>
                <a:srgbClr val="003538"/>
              </a:solidFill>
            </a:endParaRPr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003538"/>
                </a:solidFill>
              </a:rPr>
              <a:t>Password:</a:t>
            </a:r>
            <a:r>
              <a:rPr lang="en" sz="1700">
                <a:solidFill>
                  <a:srgbClr val="003538"/>
                </a:solidFill>
              </a:rPr>
              <a:t> JS4567kcs</a:t>
            </a:r>
            <a:endParaRPr sz="1700">
              <a:solidFill>
                <a:srgbClr val="003538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2"/>
          <p:cNvSpPr txBox="1"/>
          <p:nvPr/>
        </p:nvSpPr>
        <p:spPr>
          <a:xfrm>
            <a:off x="1210050" y="2113550"/>
            <a:ext cx="3253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Sample Student Login</a:t>
            </a:r>
            <a:endParaRPr sz="2000" b="1">
              <a:solidFill>
                <a:srgbClr val="FF0000"/>
              </a:solidFill>
            </a:endParaRPr>
          </a:p>
        </p:txBody>
      </p:sp>
      <p:pic>
        <p:nvPicPr>
          <p:cNvPr id="333" name="Google Shape;33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4850" y="1007140"/>
            <a:ext cx="477202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>
            <a:spLocks noGrp="1"/>
          </p:cNvSpPr>
          <p:nvPr>
            <p:ph type="body" idx="1"/>
          </p:nvPr>
        </p:nvSpPr>
        <p:spPr>
          <a:xfrm>
            <a:off x="504500" y="1004825"/>
            <a:ext cx="8387400" cy="48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Devices should only be used for educational activities.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technology device is property of the Knox County Schools and may be collected and inspected at any time. Students have no right to privacy for any material when using a district technology device. 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If a student’s technology device is lost or stolen, the student should report the loss immediately to the teacher (if the device is stolen off campus, a police report should be completed immediately.).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Filtering software is installed to block social media and other sites and filters based on content keywords.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000"/>
              <a:buFont typeface="Arial"/>
              <a:buChar char="●"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3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Use of the Device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40" name="Google Shape;340;p33">
            <a:hlinkClick r:id="rId3" action="ppaction://hlinksldjump"/>
          </p:cNvPr>
          <p:cNvSpPr txBox="1"/>
          <p:nvPr/>
        </p:nvSpPr>
        <p:spPr>
          <a:xfrm rot="5400000">
            <a:off x="9877350" y="1288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1" name="Google Shape;341;p33">
            <a:hlinkClick r:id="rId4" action="ppaction://hlinksldjump"/>
          </p:cNvPr>
          <p:cNvSpPr txBox="1"/>
          <p:nvPr/>
        </p:nvSpPr>
        <p:spPr>
          <a:xfrm rot="5400000">
            <a:off x="9877350" y="9359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2" name="Google Shape;342;p33">
            <a:hlinkClick r:id="rId5" action="ppaction://hlinksldjump"/>
          </p:cNvPr>
          <p:cNvSpPr txBox="1"/>
          <p:nvPr/>
        </p:nvSpPr>
        <p:spPr>
          <a:xfrm rot="5400000">
            <a:off x="9877350" y="17430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3" name="Google Shape;343;p33">
            <a:hlinkClick r:id="rId6" action="ppaction://hlinksldjump"/>
          </p:cNvPr>
          <p:cNvSpPr txBox="1"/>
          <p:nvPr/>
        </p:nvSpPr>
        <p:spPr>
          <a:xfrm rot="5400000">
            <a:off x="9877350" y="255009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4" name="Google Shape;344;p33">
            <a:hlinkClick r:id="" action="ppaction://noaction"/>
          </p:cNvPr>
          <p:cNvSpPr txBox="1"/>
          <p:nvPr/>
        </p:nvSpPr>
        <p:spPr>
          <a:xfrm rot="5400000">
            <a:off x="9877350" y="335717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5" name="Google Shape;345;p33">
            <a:hlinkClick r:id="rId3" action="ppaction://hlinksldjump"/>
          </p:cNvPr>
          <p:cNvSpPr txBox="1"/>
          <p:nvPr/>
        </p:nvSpPr>
        <p:spPr>
          <a:xfrm rot="5400000">
            <a:off x="9877350" y="41642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6" name="Google Shape;346;p33">
            <a:hlinkClick r:id="" action="ppaction://noaction"/>
          </p:cNvPr>
          <p:cNvSpPr txBox="1"/>
          <p:nvPr/>
        </p:nvSpPr>
        <p:spPr>
          <a:xfrm rot="5400000">
            <a:off x="9877350" y="49713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7" name="Google Shape;347;p33">
            <a:hlinkClick r:id="" action="ppaction://noaction"/>
          </p:cNvPr>
          <p:cNvSpPr txBox="1"/>
          <p:nvPr/>
        </p:nvSpPr>
        <p:spPr>
          <a:xfrm rot="5400000">
            <a:off x="9877350" y="57784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body" idx="1"/>
          </p:nvPr>
        </p:nvSpPr>
        <p:spPr>
          <a:xfrm>
            <a:off x="504500" y="1004825"/>
            <a:ext cx="8387400" cy="48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care of the district technology device is the student’s responsibility. Students should not lend their device to another person.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Technology devices should be kept at room temperature and should NOT be exposed to extremes of hot or cold. Students should</a:t>
            </a:r>
            <a:r>
              <a:rPr lang="en" sz="2000" b="1">
                <a:latin typeface="Arial"/>
                <a:ea typeface="Arial"/>
                <a:cs typeface="Arial"/>
                <a:sym typeface="Arial"/>
              </a:rPr>
              <a:t> NOT LEAVE their technology device IN THE CAR. Students should not leave their technology device outside.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Liquids and food should not be used/consumed in the vicinity of the technology device.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Cleaners, sprays, alcohol, ammonia or abrasives should not be on the technology device. Devices should be cleaned with a soft, lint-free cloth.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If a student’s technology device is not working or is damaged, students should report the problem immediately to the help desk.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If a student’s technology device is lost or stolen, the student should report the loss immediately to the administration (if the device is stolen off campus, a police report should be completed).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4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Care of the Device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54" name="Google Shape;354;p34">
            <a:hlinkClick r:id="rId3" action="ppaction://hlinksldjump"/>
          </p:cNvPr>
          <p:cNvSpPr txBox="1"/>
          <p:nvPr/>
        </p:nvSpPr>
        <p:spPr>
          <a:xfrm rot="5400000">
            <a:off x="9877350" y="1288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5" name="Google Shape;355;p34">
            <a:hlinkClick r:id="rId4" action="ppaction://hlinksldjump"/>
          </p:cNvPr>
          <p:cNvSpPr txBox="1"/>
          <p:nvPr/>
        </p:nvSpPr>
        <p:spPr>
          <a:xfrm rot="5400000">
            <a:off x="9877350" y="9359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6" name="Google Shape;356;p34">
            <a:hlinkClick r:id="rId5" action="ppaction://hlinksldjump"/>
          </p:cNvPr>
          <p:cNvSpPr txBox="1"/>
          <p:nvPr/>
        </p:nvSpPr>
        <p:spPr>
          <a:xfrm rot="5400000">
            <a:off x="9877350" y="17430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7" name="Google Shape;357;p34">
            <a:hlinkClick r:id="rId6" action="ppaction://hlinksldjump"/>
          </p:cNvPr>
          <p:cNvSpPr txBox="1"/>
          <p:nvPr/>
        </p:nvSpPr>
        <p:spPr>
          <a:xfrm rot="5400000">
            <a:off x="9877350" y="255009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8" name="Google Shape;358;p34">
            <a:hlinkClick r:id="" action="ppaction://noaction"/>
          </p:cNvPr>
          <p:cNvSpPr txBox="1"/>
          <p:nvPr/>
        </p:nvSpPr>
        <p:spPr>
          <a:xfrm rot="5400000">
            <a:off x="9877350" y="335717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9" name="Google Shape;359;p34">
            <a:hlinkClick r:id="rId3" action="ppaction://hlinksldjump"/>
          </p:cNvPr>
          <p:cNvSpPr txBox="1"/>
          <p:nvPr/>
        </p:nvSpPr>
        <p:spPr>
          <a:xfrm rot="5400000">
            <a:off x="9877350" y="41642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60" name="Google Shape;360;p34">
            <a:hlinkClick r:id="" action="ppaction://noaction"/>
          </p:cNvPr>
          <p:cNvSpPr txBox="1"/>
          <p:nvPr/>
        </p:nvSpPr>
        <p:spPr>
          <a:xfrm rot="5400000">
            <a:off x="9877350" y="49713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61" name="Google Shape;361;p34">
            <a:hlinkClick r:id="" action="ppaction://noaction"/>
          </p:cNvPr>
          <p:cNvSpPr txBox="1"/>
          <p:nvPr/>
        </p:nvSpPr>
        <p:spPr>
          <a:xfrm rot="5400000">
            <a:off x="9877350" y="57784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"/>
          <p:cNvSpPr txBox="1">
            <a:spLocks noGrp="1"/>
          </p:cNvSpPr>
          <p:nvPr>
            <p:ph type="body" idx="1"/>
          </p:nvPr>
        </p:nvSpPr>
        <p:spPr>
          <a:xfrm>
            <a:off x="504500" y="1004825"/>
            <a:ext cx="8387400" cy="48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Use your device for KCS assignments and learning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Only use your user name and password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Do not share your user name and password with others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KCS technicians should be the only ones to repair your device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Treat your device with respect.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5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Best Practices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68" name="Google Shape;368;p35">
            <a:hlinkClick r:id="rId3" action="ppaction://hlinksldjump"/>
          </p:cNvPr>
          <p:cNvSpPr txBox="1"/>
          <p:nvPr/>
        </p:nvSpPr>
        <p:spPr>
          <a:xfrm rot="5400000">
            <a:off x="9877350" y="1288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69" name="Google Shape;369;p35">
            <a:hlinkClick r:id="rId4" action="ppaction://hlinksldjump"/>
          </p:cNvPr>
          <p:cNvSpPr txBox="1"/>
          <p:nvPr/>
        </p:nvSpPr>
        <p:spPr>
          <a:xfrm rot="5400000">
            <a:off x="9877350" y="9359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0" name="Google Shape;370;p35">
            <a:hlinkClick r:id="rId5" action="ppaction://hlinksldjump"/>
          </p:cNvPr>
          <p:cNvSpPr txBox="1"/>
          <p:nvPr/>
        </p:nvSpPr>
        <p:spPr>
          <a:xfrm rot="5400000">
            <a:off x="9877350" y="17430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1" name="Google Shape;371;p35">
            <a:hlinkClick r:id="rId6" action="ppaction://hlinksldjump"/>
          </p:cNvPr>
          <p:cNvSpPr txBox="1"/>
          <p:nvPr/>
        </p:nvSpPr>
        <p:spPr>
          <a:xfrm rot="5400000">
            <a:off x="9877350" y="255009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2" name="Google Shape;372;p35">
            <a:hlinkClick r:id="" action="ppaction://noaction"/>
          </p:cNvPr>
          <p:cNvSpPr txBox="1"/>
          <p:nvPr/>
        </p:nvSpPr>
        <p:spPr>
          <a:xfrm rot="5400000">
            <a:off x="9877350" y="335717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3" name="Google Shape;373;p35">
            <a:hlinkClick r:id="rId3" action="ppaction://hlinksldjump"/>
          </p:cNvPr>
          <p:cNvSpPr txBox="1"/>
          <p:nvPr/>
        </p:nvSpPr>
        <p:spPr>
          <a:xfrm rot="5400000">
            <a:off x="9877350" y="41642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4" name="Google Shape;374;p35">
            <a:hlinkClick r:id="" action="ppaction://noaction"/>
          </p:cNvPr>
          <p:cNvSpPr txBox="1"/>
          <p:nvPr/>
        </p:nvSpPr>
        <p:spPr>
          <a:xfrm rot="5400000">
            <a:off x="9877350" y="49713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5" name="Google Shape;375;p35">
            <a:hlinkClick r:id="" action="ppaction://noaction"/>
          </p:cNvPr>
          <p:cNvSpPr txBox="1"/>
          <p:nvPr/>
        </p:nvSpPr>
        <p:spPr>
          <a:xfrm rot="5400000">
            <a:off x="9877350" y="57784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1540003" y="1095273"/>
            <a:ext cx="71586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Expectations</a:t>
            </a:r>
            <a:endParaRPr/>
          </a:p>
        </p:txBody>
      </p:sp>
      <p:sp>
        <p:nvSpPr>
          <p:cNvPr id="189" name="Google Shape;189;p23">
            <a:hlinkClick r:id="rId3" action="ppaction://hlinksldjump"/>
          </p:cNvPr>
          <p:cNvSpPr txBox="1"/>
          <p:nvPr/>
        </p:nvSpPr>
        <p:spPr>
          <a:xfrm rot="5400000">
            <a:off x="9793200" y="4470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0" name="Google Shape;190;p23">
            <a:hlinkClick r:id="rId4" action="ppaction://hlinksldjump"/>
          </p:cNvPr>
          <p:cNvSpPr txBox="1"/>
          <p:nvPr/>
        </p:nvSpPr>
        <p:spPr>
          <a:xfrm rot="5400000">
            <a:off x="9793200" y="85178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1" name="Google Shape;191;p23">
            <a:hlinkClick r:id="rId5" action="ppaction://hlinksldjump"/>
          </p:cNvPr>
          <p:cNvSpPr txBox="1"/>
          <p:nvPr/>
        </p:nvSpPr>
        <p:spPr>
          <a:xfrm rot="5400000">
            <a:off x="9793200" y="165886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2" name="Google Shape;192;p23">
            <a:hlinkClick r:id="rId6" action="ppaction://hlinksldjump"/>
          </p:cNvPr>
          <p:cNvSpPr txBox="1"/>
          <p:nvPr/>
        </p:nvSpPr>
        <p:spPr>
          <a:xfrm rot="5400000">
            <a:off x="9793200" y="246594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3" name="Google Shape;193;p23">
            <a:hlinkClick r:id="" action="ppaction://noaction"/>
          </p:cNvPr>
          <p:cNvSpPr txBox="1"/>
          <p:nvPr/>
        </p:nvSpPr>
        <p:spPr>
          <a:xfrm rot="5400000">
            <a:off x="9793200" y="327302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4" name="Google Shape;194;p23">
            <a:hlinkClick r:id="rId3" action="ppaction://hlinksldjump"/>
          </p:cNvPr>
          <p:cNvSpPr txBox="1"/>
          <p:nvPr/>
        </p:nvSpPr>
        <p:spPr>
          <a:xfrm rot="5400000">
            <a:off x="9793200" y="408010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5" name="Google Shape;195;p23">
            <a:hlinkClick r:id="" action="ppaction://noaction"/>
          </p:cNvPr>
          <p:cNvSpPr txBox="1"/>
          <p:nvPr/>
        </p:nvSpPr>
        <p:spPr>
          <a:xfrm rot="5400000">
            <a:off x="9793200" y="488718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6" name="Google Shape;196;p23">
            <a:hlinkClick r:id="" action="ppaction://noaction"/>
          </p:cNvPr>
          <p:cNvSpPr txBox="1"/>
          <p:nvPr/>
        </p:nvSpPr>
        <p:spPr>
          <a:xfrm rot="5400000">
            <a:off x="9793200" y="569426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2372400" y="2042600"/>
            <a:ext cx="49989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249435" y="870538"/>
            <a:ext cx="9382500" cy="53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Adhere to the KCS Dress Code. Remember that instruction is in a live environment.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Engage in a way that creates a safe and respectful environment for teachers and students.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Follow all KCS policies when utilizing technology. KCS reserves the right to monitor all technology resource activity.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Check Canvas or other teacher communication formats daily. Teachers will provide scheduled office hours - minimum of two hours per week.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Adhere to all assessment policies for diagnostic, benchmark, and Standards Based Assessments. Some assessments may require students to participate in person.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Engage in virtual discussions, submit assignments, and maintain the pace of the course.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Report any technical issues to your teacher as soon as an issue arises.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Arial"/>
                <a:ea typeface="Arial"/>
                <a:cs typeface="Arial"/>
                <a:sym typeface="Arial"/>
              </a:rPr>
              <a:t>Refer to the KCS Parent/Student Handbook for additional information regarding student expectations.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Student Expectations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04" name="Google Shape;204;p24">
            <a:hlinkClick r:id="rId3" action="ppaction://hlinksldjump"/>
          </p:cNvPr>
          <p:cNvSpPr txBox="1"/>
          <p:nvPr/>
        </p:nvSpPr>
        <p:spPr>
          <a:xfrm rot="5400000">
            <a:off x="9877350" y="1288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5" name="Google Shape;205;p24">
            <a:hlinkClick r:id="rId4" action="ppaction://hlinksldjump"/>
          </p:cNvPr>
          <p:cNvSpPr txBox="1"/>
          <p:nvPr/>
        </p:nvSpPr>
        <p:spPr>
          <a:xfrm rot="5400000">
            <a:off x="9877350" y="9359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6" name="Google Shape;206;p24">
            <a:hlinkClick r:id="rId5" action="ppaction://hlinksldjump"/>
          </p:cNvPr>
          <p:cNvSpPr txBox="1"/>
          <p:nvPr/>
        </p:nvSpPr>
        <p:spPr>
          <a:xfrm rot="5400000">
            <a:off x="9877350" y="17430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7" name="Google Shape;207;p24">
            <a:hlinkClick r:id="rId6" action="ppaction://hlinksldjump"/>
          </p:cNvPr>
          <p:cNvSpPr txBox="1"/>
          <p:nvPr/>
        </p:nvSpPr>
        <p:spPr>
          <a:xfrm rot="5400000">
            <a:off x="9877350" y="255009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8" name="Google Shape;208;p24">
            <a:hlinkClick r:id="" action="ppaction://noaction"/>
          </p:cNvPr>
          <p:cNvSpPr txBox="1"/>
          <p:nvPr/>
        </p:nvSpPr>
        <p:spPr>
          <a:xfrm rot="5400000">
            <a:off x="9877350" y="335717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9" name="Google Shape;209;p24">
            <a:hlinkClick r:id="rId3" action="ppaction://hlinksldjump"/>
          </p:cNvPr>
          <p:cNvSpPr txBox="1"/>
          <p:nvPr/>
        </p:nvSpPr>
        <p:spPr>
          <a:xfrm rot="5400000">
            <a:off x="9877350" y="41642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0" name="Google Shape;210;p24">
            <a:hlinkClick r:id="" action="ppaction://noaction"/>
          </p:cNvPr>
          <p:cNvSpPr txBox="1"/>
          <p:nvPr/>
        </p:nvSpPr>
        <p:spPr>
          <a:xfrm rot="5400000">
            <a:off x="9877350" y="49713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1" name="Google Shape;211;p24">
            <a:hlinkClick r:id="" action="ppaction://noaction"/>
          </p:cNvPr>
          <p:cNvSpPr txBox="1"/>
          <p:nvPr/>
        </p:nvSpPr>
        <p:spPr>
          <a:xfrm rot="5400000">
            <a:off x="9877350" y="57784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1540003" y="1095273"/>
            <a:ext cx="71586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Expectations</a:t>
            </a:r>
            <a:endParaRPr/>
          </a:p>
        </p:txBody>
      </p:sp>
      <p:sp>
        <p:nvSpPr>
          <p:cNvPr id="217" name="Google Shape;217;p25">
            <a:hlinkClick r:id="rId3" action="ppaction://hlinksldjump"/>
          </p:cNvPr>
          <p:cNvSpPr txBox="1"/>
          <p:nvPr/>
        </p:nvSpPr>
        <p:spPr>
          <a:xfrm rot="5400000">
            <a:off x="9793200" y="4470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8" name="Google Shape;218;p25">
            <a:hlinkClick r:id="rId4" action="ppaction://hlinksldjump"/>
          </p:cNvPr>
          <p:cNvSpPr txBox="1"/>
          <p:nvPr/>
        </p:nvSpPr>
        <p:spPr>
          <a:xfrm rot="5400000">
            <a:off x="9793200" y="85178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9" name="Google Shape;219;p25">
            <a:hlinkClick r:id="rId5" action="ppaction://hlinksldjump"/>
          </p:cNvPr>
          <p:cNvSpPr txBox="1"/>
          <p:nvPr/>
        </p:nvSpPr>
        <p:spPr>
          <a:xfrm rot="5400000">
            <a:off x="9793200" y="165886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0" name="Google Shape;220;p25">
            <a:hlinkClick r:id="rId6" action="ppaction://hlinksldjump"/>
          </p:cNvPr>
          <p:cNvSpPr txBox="1"/>
          <p:nvPr/>
        </p:nvSpPr>
        <p:spPr>
          <a:xfrm rot="5400000">
            <a:off x="9793200" y="246594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1" name="Google Shape;221;p25">
            <a:hlinkClick r:id="" action="ppaction://noaction"/>
          </p:cNvPr>
          <p:cNvSpPr txBox="1"/>
          <p:nvPr/>
        </p:nvSpPr>
        <p:spPr>
          <a:xfrm rot="5400000">
            <a:off x="9793200" y="327302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2" name="Google Shape;222;p25">
            <a:hlinkClick r:id="rId3" action="ppaction://hlinksldjump"/>
          </p:cNvPr>
          <p:cNvSpPr txBox="1"/>
          <p:nvPr/>
        </p:nvSpPr>
        <p:spPr>
          <a:xfrm rot="5400000">
            <a:off x="9793200" y="408010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3" name="Google Shape;223;p25">
            <a:hlinkClick r:id="" action="ppaction://noaction"/>
          </p:cNvPr>
          <p:cNvSpPr txBox="1"/>
          <p:nvPr/>
        </p:nvSpPr>
        <p:spPr>
          <a:xfrm rot="5400000">
            <a:off x="9793200" y="488718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4" name="Google Shape;224;p25">
            <a:hlinkClick r:id="" action="ppaction://noaction"/>
          </p:cNvPr>
          <p:cNvSpPr txBox="1"/>
          <p:nvPr/>
        </p:nvSpPr>
        <p:spPr>
          <a:xfrm rot="5400000">
            <a:off x="9793200" y="569426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2372400" y="2042600"/>
            <a:ext cx="49989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body" idx="1"/>
          </p:nvPr>
        </p:nvSpPr>
        <p:spPr>
          <a:xfrm>
            <a:off x="249425" y="767100"/>
            <a:ext cx="9650400" cy="53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Virtual learning is a partnership between parent, student and the virtual teacher.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Keep contact information current in Aspen.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Follow the daily schedule for the student which is provided by the teacher.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Maintain open lines of communication (phone and email) with the teacher.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Support your student as they engage in their learning- submitting assignments, follow academic integrity, participating in virtual meetings, attend mandatory testing, etc.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Communicate any issues or questions to the teacher.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No videos or photos should be taken and/or shared. Recording instruction or interaction is prohibited due to student privacy concerns.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sure there is someone supervising students participating in virtual learning.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latin typeface="Arial"/>
                <a:ea typeface="Arial"/>
                <a:cs typeface="Arial"/>
                <a:sym typeface="Arial"/>
              </a:rPr>
              <a:t>Refer to the KCS Parent/Student Handbook for additional information regarding parent expectations. 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249435" y="2729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Parent Expectations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32" name="Google Shape;232;p26">
            <a:hlinkClick r:id="rId3" action="ppaction://hlinksldjump"/>
          </p:cNvPr>
          <p:cNvSpPr txBox="1"/>
          <p:nvPr/>
        </p:nvSpPr>
        <p:spPr>
          <a:xfrm rot="5400000">
            <a:off x="9877350" y="1288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3" name="Google Shape;233;p26">
            <a:hlinkClick r:id="rId4" action="ppaction://hlinksldjump"/>
          </p:cNvPr>
          <p:cNvSpPr txBox="1"/>
          <p:nvPr/>
        </p:nvSpPr>
        <p:spPr>
          <a:xfrm rot="5400000">
            <a:off x="9877350" y="9359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4" name="Google Shape;234;p26">
            <a:hlinkClick r:id="rId5" action="ppaction://hlinksldjump"/>
          </p:cNvPr>
          <p:cNvSpPr txBox="1"/>
          <p:nvPr/>
        </p:nvSpPr>
        <p:spPr>
          <a:xfrm rot="5400000">
            <a:off x="9877350" y="17430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5" name="Google Shape;235;p26">
            <a:hlinkClick r:id="rId6" action="ppaction://hlinksldjump"/>
          </p:cNvPr>
          <p:cNvSpPr txBox="1"/>
          <p:nvPr/>
        </p:nvSpPr>
        <p:spPr>
          <a:xfrm rot="5400000">
            <a:off x="9877350" y="255009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6" name="Google Shape;236;p26">
            <a:hlinkClick r:id="" action="ppaction://noaction"/>
          </p:cNvPr>
          <p:cNvSpPr txBox="1"/>
          <p:nvPr/>
        </p:nvSpPr>
        <p:spPr>
          <a:xfrm rot="5400000">
            <a:off x="9877350" y="335717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7" name="Google Shape;237;p26">
            <a:hlinkClick r:id="rId3" action="ppaction://hlinksldjump"/>
          </p:cNvPr>
          <p:cNvSpPr txBox="1"/>
          <p:nvPr/>
        </p:nvSpPr>
        <p:spPr>
          <a:xfrm rot="5400000">
            <a:off x="9877350" y="41642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8" name="Google Shape;238;p26">
            <a:hlinkClick r:id="" action="ppaction://noaction"/>
          </p:cNvPr>
          <p:cNvSpPr txBox="1"/>
          <p:nvPr/>
        </p:nvSpPr>
        <p:spPr>
          <a:xfrm rot="5400000">
            <a:off x="9877350" y="49713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9" name="Google Shape;239;p26">
            <a:hlinkClick r:id="" action="ppaction://noaction"/>
          </p:cNvPr>
          <p:cNvSpPr txBox="1"/>
          <p:nvPr/>
        </p:nvSpPr>
        <p:spPr>
          <a:xfrm rot="5400000">
            <a:off x="9877350" y="57784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1540003" y="1095273"/>
            <a:ext cx="71586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Systems</a:t>
            </a:r>
            <a:endParaRPr/>
          </a:p>
        </p:txBody>
      </p:sp>
      <p:sp>
        <p:nvSpPr>
          <p:cNvPr id="245" name="Google Shape;245;p27">
            <a:hlinkClick r:id="rId3" action="ppaction://hlinksldjump"/>
          </p:cNvPr>
          <p:cNvSpPr txBox="1"/>
          <p:nvPr/>
        </p:nvSpPr>
        <p:spPr>
          <a:xfrm rot="5400000">
            <a:off x="9793200" y="4470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6" name="Google Shape;246;p27">
            <a:hlinkClick r:id="rId4" action="ppaction://hlinksldjump"/>
          </p:cNvPr>
          <p:cNvSpPr txBox="1"/>
          <p:nvPr/>
        </p:nvSpPr>
        <p:spPr>
          <a:xfrm rot="5400000">
            <a:off x="9793200" y="85178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7" name="Google Shape;247;p27">
            <a:hlinkClick r:id="rId5" action="ppaction://hlinksldjump"/>
          </p:cNvPr>
          <p:cNvSpPr txBox="1"/>
          <p:nvPr/>
        </p:nvSpPr>
        <p:spPr>
          <a:xfrm rot="5400000">
            <a:off x="9793200" y="165886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8" name="Google Shape;248;p27">
            <a:hlinkClick r:id="rId6" action="ppaction://hlinksldjump"/>
          </p:cNvPr>
          <p:cNvSpPr txBox="1"/>
          <p:nvPr/>
        </p:nvSpPr>
        <p:spPr>
          <a:xfrm rot="5400000">
            <a:off x="9793200" y="246594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9" name="Google Shape;249;p27">
            <a:hlinkClick r:id="" action="ppaction://noaction"/>
          </p:cNvPr>
          <p:cNvSpPr txBox="1"/>
          <p:nvPr/>
        </p:nvSpPr>
        <p:spPr>
          <a:xfrm rot="5400000">
            <a:off x="9793200" y="327302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50" name="Google Shape;250;p27">
            <a:hlinkClick r:id="rId3" action="ppaction://hlinksldjump"/>
          </p:cNvPr>
          <p:cNvSpPr txBox="1"/>
          <p:nvPr/>
        </p:nvSpPr>
        <p:spPr>
          <a:xfrm rot="5400000">
            <a:off x="9793200" y="408010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51" name="Google Shape;251;p27">
            <a:hlinkClick r:id="" action="ppaction://noaction"/>
          </p:cNvPr>
          <p:cNvSpPr txBox="1"/>
          <p:nvPr/>
        </p:nvSpPr>
        <p:spPr>
          <a:xfrm rot="5400000">
            <a:off x="9793200" y="488718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52" name="Google Shape;252;p27">
            <a:hlinkClick r:id="" action="ppaction://noaction"/>
          </p:cNvPr>
          <p:cNvSpPr txBox="1"/>
          <p:nvPr/>
        </p:nvSpPr>
        <p:spPr>
          <a:xfrm rot="5400000">
            <a:off x="9793200" y="569426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Technology Systems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258" name="Google Shape;258;p28">
            <a:hlinkClick r:id="rId3" action="ppaction://hlinksldjump"/>
          </p:cNvPr>
          <p:cNvSpPr txBox="1"/>
          <p:nvPr/>
        </p:nvSpPr>
        <p:spPr>
          <a:xfrm rot="5400000">
            <a:off x="9877350" y="1288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59" name="Google Shape;259;p28">
            <a:hlinkClick r:id="rId4" action="ppaction://hlinksldjump"/>
          </p:cNvPr>
          <p:cNvSpPr txBox="1"/>
          <p:nvPr/>
        </p:nvSpPr>
        <p:spPr>
          <a:xfrm rot="5400000">
            <a:off x="9877350" y="9359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0" name="Google Shape;260;p28">
            <a:hlinkClick r:id="rId5" action="ppaction://hlinksldjump"/>
          </p:cNvPr>
          <p:cNvSpPr txBox="1"/>
          <p:nvPr/>
        </p:nvSpPr>
        <p:spPr>
          <a:xfrm rot="5400000">
            <a:off x="9877350" y="17430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1" name="Google Shape;261;p28">
            <a:hlinkClick r:id="rId6" action="ppaction://hlinksldjump"/>
          </p:cNvPr>
          <p:cNvSpPr txBox="1"/>
          <p:nvPr/>
        </p:nvSpPr>
        <p:spPr>
          <a:xfrm rot="5400000">
            <a:off x="9877350" y="255009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2" name="Google Shape;262;p28">
            <a:hlinkClick r:id="" action="ppaction://noaction"/>
          </p:cNvPr>
          <p:cNvSpPr txBox="1"/>
          <p:nvPr/>
        </p:nvSpPr>
        <p:spPr>
          <a:xfrm rot="5400000">
            <a:off x="9877350" y="335717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3" name="Google Shape;263;p28">
            <a:hlinkClick r:id="rId3" action="ppaction://hlinksldjump"/>
          </p:cNvPr>
          <p:cNvSpPr txBox="1"/>
          <p:nvPr/>
        </p:nvSpPr>
        <p:spPr>
          <a:xfrm rot="5400000">
            <a:off x="9877350" y="41642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4" name="Google Shape;264;p28">
            <a:hlinkClick r:id="" action="ppaction://noaction"/>
          </p:cNvPr>
          <p:cNvSpPr txBox="1"/>
          <p:nvPr/>
        </p:nvSpPr>
        <p:spPr>
          <a:xfrm rot="5400000">
            <a:off x="9877350" y="49713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5" name="Google Shape;265;p28">
            <a:hlinkClick r:id="" action="ppaction://noaction"/>
          </p:cNvPr>
          <p:cNvSpPr txBox="1"/>
          <p:nvPr/>
        </p:nvSpPr>
        <p:spPr>
          <a:xfrm rot="5400000">
            <a:off x="9877350" y="57784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aphicFrame>
        <p:nvGraphicFramePr>
          <p:cNvPr id="266" name="Google Shape;266;p28"/>
          <p:cNvGraphicFramePr/>
          <p:nvPr/>
        </p:nvGraphicFramePr>
        <p:xfrm>
          <a:off x="892600" y="1434325"/>
          <a:ext cx="7480500" cy="3779460"/>
        </p:xfrm>
        <a:graphic>
          <a:graphicData uri="http://schemas.openxmlformats.org/drawingml/2006/table">
            <a:tbl>
              <a:tblPr>
                <a:noFill/>
                <a:tableStyleId>{C5764BF5-6732-4796-A7FF-D2B35A5C85DA}</a:tableStyleId>
              </a:tblPr>
              <a:tblGrid>
                <a:gridCol w="187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Aspen is the system for grades, attendance, and communication. Aspen Family Portal allows for communication concerning student progress.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Canvas is the learning management system. Student content, tasks, and feedback will all be housed here. This is a student’s digital backpack.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Google Drive allows students to store various work products as documents, spreadsheets, or presentations. Connects with Canvas.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Microsoft Teams is the system used to video chat. Connects with Canvas.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7" name="Google Shape;26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8475" y="1495788"/>
            <a:ext cx="1548125" cy="15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5450" y="1506363"/>
            <a:ext cx="1548125" cy="152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82050" y="1468400"/>
            <a:ext cx="1602900" cy="1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43450" y="1506375"/>
            <a:ext cx="1487151" cy="13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8"/>
          <p:cNvSpPr txBox="1"/>
          <p:nvPr/>
        </p:nvSpPr>
        <p:spPr>
          <a:xfrm>
            <a:off x="1580100" y="5412675"/>
            <a:ext cx="63285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Additional supports for each of the Technology Systems can be found on our KCS Connect site. 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>
            <a:spLocks noGrp="1"/>
          </p:cNvSpPr>
          <p:nvPr>
            <p:ph type="title"/>
          </p:nvPr>
        </p:nvSpPr>
        <p:spPr>
          <a:xfrm>
            <a:off x="249435" y="142240"/>
            <a:ext cx="93825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Technology Systems- How to Support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277" name="Google Shape;277;p29">
            <a:hlinkClick r:id="rId3" action="ppaction://hlinksldjump"/>
          </p:cNvPr>
          <p:cNvSpPr txBox="1"/>
          <p:nvPr/>
        </p:nvSpPr>
        <p:spPr>
          <a:xfrm rot="5400000">
            <a:off x="9877350" y="1288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8" name="Google Shape;278;p29">
            <a:hlinkClick r:id="rId4" action="ppaction://hlinksldjump"/>
          </p:cNvPr>
          <p:cNvSpPr txBox="1"/>
          <p:nvPr/>
        </p:nvSpPr>
        <p:spPr>
          <a:xfrm rot="5400000">
            <a:off x="9877350" y="9359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9" name="Google Shape;279;p29">
            <a:hlinkClick r:id="rId5" action="ppaction://hlinksldjump"/>
          </p:cNvPr>
          <p:cNvSpPr txBox="1"/>
          <p:nvPr/>
        </p:nvSpPr>
        <p:spPr>
          <a:xfrm rot="5400000">
            <a:off x="9877350" y="17430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0" name="Google Shape;280;p29">
            <a:hlinkClick r:id="rId6" action="ppaction://hlinksldjump"/>
          </p:cNvPr>
          <p:cNvSpPr txBox="1"/>
          <p:nvPr/>
        </p:nvSpPr>
        <p:spPr>
          <a:xfrm rot="5400000">
            <a:off x="9877350" y="255009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1" name="Google Shape;281;p29">
            <a:hlinkClick r:id="" action="ppaction://noaction"/>
          </p:cNvPr>
          <p:cNvSpPr txBox="1"/>
          <p:nvPr/>
        </p:nvSpPr>
        <p:spPr>
          <a:xfrm rot="5400000">
            <a:off x="9877350" y="335717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2" name="Google Shape;282;p29">
            <a:hlinkClick r:id="rId3" action="ppaction://hlinksldjump"/>
          </p:cNvPr>
          <p:cNvSpPr txBox="1"/>
          <p:nvPr/>
        </p:nvSpPr>
        <p:spPr>
          <a:xfrm rot="5400000">
            <a:off x="9877350" y="416425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3" name="Google Shape;283;p29">
            <a:hlinkClick r:id="" action="ppaction://noaction"/>
          </p:cNvPr>
          <p:cNvSpPr txBox="1"/>
          <p:nvPr/>
        </p:nvSpPr>
        <p:spPr>
          <a:xfrm rot="5400000">
            <a:off x="9877350" y="497133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4" name="Google Shape;284;p29">
            <a:hlinkClick r:id="" action="ppaction://noaction"/>
          </p:cNvPr>
          <p:cNvSpPr txBox="1"/>
          <p:nvPr/>
        </p:nvSpPr>
        <p:spPr>
          <a:xfrm rot="5400000">
            <a:off x="9877350" y="5778410"/>
            <a:ext cx="7671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aphicFrame>
        <p:nvGraphicFramePr>
          <p:cNvPr id="285" name="Google Shape;285;p29"/>
          <p:cNvGraphicFramePr/>
          <p:nvPr/>
        </p:nvGraphicFramePr>
        <p:xfrm>
          <a:off x="892600" y="1434325"/>
          <a:ext cx="7480500" cy="3992820"/>
        </p:xfrm>
        <a:graphic>
          <a:graphicData uri="http://schemas.openxmlformats.org/drawingml/2006/table">
            <a:tbl>
              <a:tblPr>
                <a:noFill/>
                <a:tableStyleId>{C5764BF5-6732-4796-A7FF-D2B35A5C85DA}</a:tableStyleId>
              </a:tblPr>
              <a:tblGrid>
                <a:gridCol w="187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Ensure that email and phone information is current. </a:t>
                      </a:r>
                      <a:endParaRPr/>
                    </a:p>
                    <a:p>
                      <a:pPr marL="17145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Set notifications</a:t>
                      </a:r>
                      <a:endParaRPr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7145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Become a Parent Observer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17145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Set notifications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7145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Check students brower history in Chrome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17145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Review student work and ask them what they are doing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7145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Set-up a place for students to join their virtual meeting (plain wall, good lighting)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17145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Ensure no distractions or extra noise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17145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Support students to get connected.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6" name="Google Shape;28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8475" y="1495788"/>
            <a:ext cx="1548125" cy="15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5450" y="1506363"/>
            <a:ext cx="1548125" cy="152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66201" y="2326651"/>
            <a:ext cx="767100" cy="7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43450" y="1506375"/>
            <a:ext cx="1487151" cy="13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84256" y="1434318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9"/>
          <p:cNvSpPr txBox="1"/>
          <p:nvPr/>
        </p:nvSpPr>
        <p:spPr>
          <a:xfrm>
            <a:off x="1607175" y="5609575"/>
            <a:ext cx="63285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Additional supports for each of the Technology Systems can be found on our KCS Connect site. 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title"/>
          </p:nvPr>
        </p:nvSpPr>
        <p:spPr>
          <a:xfrm>
            <a:off x="1540003" y="1095273"/>
            <a:ext cx="71586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Device Use and Care</a:t>
            </a:r>
            <a:endParaRPr/>
          </a:p>
        </p:txBody>
      </p:sp>
      <p:sp>
        <p:nvSpPr>
          <p:cNvPr id="297" name="Google Shape;297;p30">
            <a:hlinkClick r:id="rId3" action="ppaction://hlinksldjump"/>
          </p:cNvPr>
          <p:cNvSpPr txBox="1"/>
          <p:nvPr/>
        </p:nvSpPr>
        <p:spPr>
          <a:xfrm rot="5400000">
            <a:off x="9793200" y="4470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8" name="Google Shape;298;p30">
            <a:hlinkClick r:id="rId4" action="ppaction://hlinksldjump"/>
          </p:cNvPr>
          <p:cNvSpPr txBox="1"/>
          <p:nvPr/>
        </p:nvSpPr>
        <p:spPr>
          <a:xfrm rot="5400000">
            <a:off x="9793200" y="85178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9" name="Google Shape;299;p30">
            <a:hlinkClick r:id="rId5" action="ppaction://hlinksldjump"/>
          </p:cNvPr>
          <p:cNvSpPr txBox="1"/>
          <p:nvPr/>
        </p:nvSpPr>
        <p:spPr>
          <a:xfrm rot="5400000">
            <a:off x="9793200" y="165886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0" name="Google Shape;300;p30">
            <a:hlinkClick r:id="rId6" action="ppaction://hlinksldjump"/>
          </p:cNvPr>
          <p:cNvSpPr txBox="1"/>
          <p:nvPr/>
        </p:nvSpPr>
        <p:spPr>
          <a:xfrm rot="5400000">
            <a:off x="9793200" y="246594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1" name="Google Shape;301;p30">
            <a:hlinkClick r:id="" action="ppaction://noaction"/>
          </p:cNvPr>
          <p:cNvSpPr txBox="1"/>
          <p:nvPr/>
        </p:nvSpPr>
        <p:spPr>
          <a:xfrm rot="5400000">
            <a:off x="9793200" y="327302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2" name="Google Shape;302;p30">
            <a:hlinkClick r:id="rId3" action="ppaction://hlinksldjump"/>
          </p:cNvPr>
          <p:cNvSpPr txBox="1"/>
          <p:nvPr/>
        </p:nvSpPr>
        <p:spPr>
          <a:xfrm rot="5400000">
            <a:off x="9793200" y="408010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3" name="Google Shape;303;p30">
            <a:hlinkClick r:id="" action="ppaction://noaction"/>
          </p:cNvPr>
          <p:cNvSpPr txBox="1"/>
          <p:nvPr/>
        </p:nvSpPr>
        <p:spPr>
          <a:xfrm rot="5400000">
            <a:off x="9793200" y="488718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4" name="Google Shape;304;p30">
            <a:hlinkClick r:id="" action="ppaction://noaction"/>
          </p:cNvPr>
          <p:cNvSpPr txBox="1"/>
          <p:nvPr/>
        </p:nvSpPr>
        <p:spPr>
          <a:xfrm rot="5400000">
            <a:off x="9793200" y="5694260"/>
            <a:ext cx="76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Notebook with sections Editable Colors Version · SlidesMania">
  <a:themeElements>
    <a:clrScheme name="Simple Light">
      <a:dk1>
        <a:srgbClr val="000000"/>
      </a:dk1>
      <a:lt1>
        <a:srgbClr val="277DA1"/>
      </a:lt1>
      <a:dk2>
        <a:srgbClr val="577590"/>
      </a:dk2>
      <a:lt2>
        <a:srgbClr val="4D908E"/>
      </a:lt2>
      <a:accent1>
        <a:srgbClr val="43AA8B"/>
      </a:accent1>
      <a:accent2>
        <a:srgbClr val="90BE6D"/>
      </a:accent2>
      <a:accent3>
        <a:srgbClr val="F9C74F"/>
      </a:accent3>
      <a:accent4>
        <a:srgbClr val="F9844A"/>
      </a:accent4>
      <a:accent5>
        <a:srgbClr val="F3722C"/>
      </a:accent5>
      <a:accent6>
        <a:srgbClr val="F94144"/>
      </a:accent6>
      <a:hlink>
        <a:srgbClr val="FF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877</Words>
  <Application>Microsoft Macintosh PowerPoint</Application>
  <PresentationFormat>Custom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Homemade Apple</vt:lpstr>
      <vt:lpstr>Barlow Condensed</vt:lpstr>
      <vt:lpstr>Arial</vt:lpstr>
      <vt:lpstr>Fira Sans Medium</vt:lpstr>
      <vt:lpstr>Poppins</vt:lpstr>
      <vt:lpstr>Montserrat</vt:lpstr>
      <vt:lpstr>Georgia</vt:lpstr>
      <vt:lpstr>Digital Notebook with sections Editable Colors Version · SlidesMania</vt:lpstr>
      <vt:lpstr>Elementary Device Deployment  Parent/Student Orientation</vt:lpstr>
      <vt:lpstr>Student Expectations</vt:lpstr>
      <vt:lpstr>Student Expectations</vt:lpstr>
      <vt:lpstr>Parent Expectations</vt:lpstr>
      <vt:lpstr>Parent Expectations</vt:lpstr>
      <vt:lpstr>Technology Systems</vt:lpstr>
      <vt:lpstr>Technology Systems</vt:lpstr>
      <vt:lpstr>Technology Systems- How to Support</vt:lpstr>
      <vt:lpstr>Device Use and Care</vt:lpstr>
      <vt:lpstr>Chromebooks</vt:lpstr>
      <vt:lpstr>Student Log In</vt:lpstr>
      <vt:lpstr>Use of the Device</vt:lpstr>
      <vt:lpstr>Care of the Device</vt:lpstr>
      <vt:lpstr>Best Practices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Student Orientation</dc:title>
  <cp:lastModifiedBy>JULIE THOMPSON</cp:lastModifiedBy>
  <cp:revision>2</cp:revision>
  <dcterms:modified xsi:type="dcterms:W3CDTF">2020-08-06T10:26:50Z</dcterms:modified>
</cp:coreProperties>
</file>